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358246" cy="39290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МКДОУ №451 «Теремок» группа «Одуванчик»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Ориентировка в пространстве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детей 6-7 лет с нарушениями зрения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929198"/>
            <a:ext cx="4071966" cy="1571636"/>
          </a:xfrm>
        </p:spPr>
        <p:txBody>
          <a:bodyPr/>
          <a:lstStyle/>
          <a:p>
            <a:r>
              <a:rPr lang="ru-RU" dirty="0" smtClean="0"/>
              <a:t>Выполнили: Обухова  Н.П</a:t>
            </a:r>
          </a:p>
          <a:p>
            <a:r>
              <a:rPr lang="ru-RU" dirty="0" smtClean="0"/>
              <a:t>Толстогузова И.Г.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Развитие </a:t>
            </a:r>
            <a:r>
              <a:rPr lang="ru-RU" b="1" dirty="0" err="1" smtClean="0"/>
              <a:t>нестереоскопического</a:t>
            </a:r>
            <a:r>
              <a:rPr lang="ru-RU" b="1" dirty="0" smtClean="0"/>
              <a:t> зрения, знакомство с перспективой.</a:t>
            </a:r>
            <a:endParaRPr lang="ru-RU" dirty="0"/>
          </a:p>
        </p:txBody>
      </p:sp>
      <p:pic>
        <p:nvPicPr>
          <p:cNvPr id="4" name="Содержимое 3" descr="HWScan000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27051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WScan0000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714620"/>
            <a:ext cx="319087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документы\печать\PIC_0030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643050"/>
            <a:ext cx="3000396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WScan00008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357694"/>
            <a:ext cx="2838450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Ориентировка «на себя»</a:t>
            </a:r>
            <a:endParaRPr lang="ru-RU" sz="6600" b="1" dirty="0"/>
          </a:p>
        </p:txBody>
      </p:sp>
      <p:pic>
        <p:nvPicPr>
          <p:cNvPr id="1026" name="Picture 2" descr="C:\Users\1\Desktop\для през\20180118_074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051302" cy="3038476"/>
          </a:xfrm>
          <a:prstGeom prst="rect">
            <a:avLst/>
          </a:prstGeom>
          <a:noFill/>
        </p:spPr>
      </p:pic>
      <p:pic>
        <p:nvPicPr>
          <p:cNvPr id="1027" name="Picture 3" descr="C:\Users\1\Desktop\для през\20180118_074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62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Ориентировка относительно себя</a:t>
            </a:r>
            <a:endParaRPr lang="ru-RU" sz="5400" b="1" dirty="0"/>
          </a:p>
        </p:txBody>
      </p:sp>
      <p:pic>
        <p:nvPicPr>
          <p:cNvPr id="2050" name="Picture 2" descr="C:\Users\1\Desktop\для през\20180118_073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35163"/>
            <a:ext cx="6498192" cy="487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71636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Ориентировка в пространстве по схеме</a:t>
            </a:r>
            <a:endParaRPr lang="ru-RU" b="1" dirty="0"/>
          </a:p>
        </p:txBody>
      </p:sp>
      <p:pic>
        <p:nvPicPr>
          <p:cNvPr id="6146" name="Picture 2" descr="C:\Users\1\Desktop\для през\20180118_073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080" y="3643314"/>
            <a:ext cx="3753920" cy="2815440"/>
          </a:xfrm>
          <a:prstGeom prst="rect">
            <a:avLst/>
          </a:prstGeom>
          <a:noFill/>
        </p:spPr>
      </p:pic>
      <p:pic>
        <p:nvPicPr>
          <p:cNvPr id="1026" name="Picture 2" descr="C:\Users\1\Desktop\для през\20180117_153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5334005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Ориентировка в пространстве по схеме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>игра «домики»</a:t>
            </a:r>
            <a:endParaRPr lang="ru-RU" dirty="0"/>
          </a:p>
        </p:txBody>
      </p:sp>
      <p:pic>
        <p:nvPicPr>
          <p:cNvPr id="4" name="Содержимое 3" descr="Дидактическая игра по ФЭМП «Домики» (ориентировка в пространстве по схеме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714620"/>
            <a:ext cx="5283970" cy="3675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Ориентировка по схеме</a:t>
            </a:r>
            <a:endParaRPr lang="ru-RU" b="1" dirty="0"/>
          </a:p>
        </p:txBody>
      </p:sp>
      <p:pic>
        <p:nvPicPr>
          <p:cNvPr id="4" name="Содержимое 3" descr="сканирование000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571744"/>
            <a:ext cx="3362340" cy="263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опия (2) сканирование000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500306"/>
            <a:ext cx="3214710" cy="2462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Ориентировка на ограниченной плоскости- основные и промежуточные направления</a:t>
            </a:r>
            <a:br>
              <a:rPr lang="ru-RU" b="1" dirty="0" smtClean="0"/>
            </a:br>
            <a:r>
              <a:rPr lang="ru-RU" sz="3100" b="1" dirty="0" smtClean="0"/>
              <a:t>Игра «Прятки»</a:t>
            </a:r>
            <a:endParaRPr lang="ru-RU" sz="3100" b="1" dirty="0"/>
          </a:p>
        </p:txBody>
      </p:sp>
      <p:pic>
        <p:nvPicPr>
          <p:cNvPr id="3074" name="Picture 2" descr="C:\Users\1\Desktop\для през\20180118_074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4500594" cy="3375446"/>
          </a:xfrm>
          <a:prstGeom prst="rect">
            <a:avLst/>
          </a:prstGeom>
          <a:noFill/>
        </p:spPr>
      </p:pic>
      <p:pic>
        <p:nvPicPr>
          <p:cNvPr id="3075" name="Picture 3" descr="C:\Users\1\Desktop\для през\20180118_074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3155650"/>
            <a:ext cx="4714907" cy="3416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Зрительный диктант</a:t>
            </a:r>
            <a:endParaRPr lang="ru-RU" sz="6000" b="1" dirty="0"/>
          </a:p>
        </p:txBody>
      </p:sp>
      <p:pic>
        <p:nvPicPr>
          <p:cNvPr id="4" name="Содержимое 3" descr="HWScan000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3116"/>
            <a:ext cx="5000660" cy="4357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Умение работать в макро и </a:t>
            </a:r>
            <a:r>
              <a:rPr lang="ru-RU" b="1" dirty="0" smtClean="0"/>
              <a:t>микро плоскости</a:t>
            </a:r>
            <a:endParaRPr lang="ru-RU" b="1" dirty="0"/>
          </a:p>
        </p:txBody>
      </p:sp>
      <p:pic>
        <p:nvPicPr>
          <p:cNvPr id="4098" name="Picture 2" descr="C:\Users\1\Desktop\для през\20180118_072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5"/>
            <a:ext cx="4476781" cy="3357585"/>
          </a:xfrm>
          <a:prstGeom prst="rect">
            <a:avLst/>
          </a:prstGeom>
          <a:noFill/>
        </p:spPr>
      </p:pic>
      <p:pic>
        <p:nvPicPr>
          <p:cNvPr id="4099" name="Picture 3" descr="C:\Users\1\Desktop\для през\20180118_074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911207"/>
            <a:ext cx="3929056" cy="2946793"/>
          </a:xfrm>
          <a:prstGeom prst="rect">
            <a:avLst/>
          </a:prstGeom>
          <a:noFill/>
        </p:spPr>
      </p:pic>
      <p:pic>
        <p:nvPicPr>
          <p:cNvPr id="2050" name="Picture 2" descr="C:\Users\1\Desktop\для през\20180118_093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375158"/>
            <a:ext cx="3381399" cy="2536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46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МКДОУ №451 «Теремок» группа «Одуванчик»  Ориентировка в пространстве  детей 6-7 лет с нарушениями зрения</vt:lpstr>
      <vt:lpstr>Ориентировка «на себя»</vt:lpstr>
      <vt:lpstr>Ориентировка относительно себя</vt:lpstr>
      <vt:lpstr>Ориентировка в пространстве по схеме</vt:lpstr>
      <vt:lpstr>Ориентировка в пространстве по схеме  игра «домики»</vt:lpstr>
      <vt:lpstr>Ориентировка по схеме</vt:lpstr>
      <vt:lpstr>     Ориентировка на ограниченной плоскости- основные и промежуточные направления Игра «Прятки»</vt:lpstr>
      <vt:lpstr>Зрительный диктант</vt:lpstr>
      <vt:lpstr>Умение работать в макро и микро плоскости</vt:lpstr>
      <vt:lpstr>Развитие нестереоскопического зрения, знакомство с перспективой.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Ориентировка в пространстве  детей 6-7 лет с нарушениями зрения</dc:title>
  <dc:creator>1</dc:creator>
  <cp:lastModifiedBy>куликова</cp:lastModifiedBy>
  <cp:revision>8</cp:revision>
  <dcterms:created xsi:type="dcterms:W3CDTF">2018-01-18T04:15:37Z</dcterms:created>
  <dcterms:modified xsi:type="dcterms:W3CDTF">2018-01-18T06:37:10Z</dcterms:modified>
</cp:coreProperties>
</file>